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7" r:id="rId3"/>
    <p:sldId id="257" r:id="rId4"/>
    <p:sldId id="261" r:id="rId5"/>
    <p:sldId id="262" r:id="rId6"/>
    <p:sldId id="265" r:id="rId7"/>
    <p:sldId id="258" r:id="rId8"/>
    <p:sldId id="268" r:id="rId9"/>
    <p:sldId id="269" r:id="rId10"/>
    <p:sldId id="270" r:id="rId11"/>
    <p:sldId id="260" r:id="rId12"/>
    <p:sldId id="271" r:id="rId13"/>
    <p:sldId id="272" r:id="rId14"/>
    <p:sldId id="273" r:id="rId15"/>
    <p:sldId id="259" r:id="rId16"/>
    <p:sldId id="274" r:id="rId17"/>
    <p:sldId id="275" r:id="rId18"/>
    <p:sldId id="276" r:id="rId19"/>
    <p:sldId id="267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F7FF796-374F-46C2-9ABA-530C45B5F181}">
          <p14:sldIdLst>
            <p14:sldId id="256"/>
          </p14:sldIdLst>
        </p14:section>
        <p14:section name="Summary Section" id="{EF852E95-57DF-431F-97A5-68F0CD215C04}">
          <p14:sldIdLst>
            <p14:sldId id="277"/>
          </p14:sldIdLst>
        </p14:section>
        <p14:section name="Giraffe" id="{FFC23935-D55B-4959-8CD4-9DB61AE5F5B9}">
          <p14:sldIdLst>
            <p14:sldId id="257"/>
            <p14:sldId id="261"/>
            <p14:sldId id="262"/>
            <p14:sldId id="265"/>
          </p14:sldIdLst>
        </p14:section>
        <p14:section name="Lion" id="{962D1A46-9654-4B36-9072-317159C078FC}">
          <p14:sldIdLst>
            <p14:sldId id="258"/>
            <p14:sldId id="268"/>
            <p14:sldId id="269"/>
            <p14:sldId id="270"/>
          </p14:sldIdLst>
        </p14:section>
        <p14:section name="Zebra" id="{94684F01-DDA3-4473-9512-3D57B2F519E7}">
          <p14:sldIdLst>
            <p14:sldId id="260"/>
            <p14:sldId id="271"/>
            <p14:sldId id="272"/>
            <p14:sldId id="273"/>
          </p14:sldIdLst>
        </p14:section>
        <p14:section name="Elephant" id="{8A1C3C64-061B-405F-A0BB-DE1329D5177C}">
          <p14:sldIdLst>
            <p14:sldId id="259"/>
            <p14:sldId id="274"/>
            <p14:sldId id="275"/>
            <p14:sldId id="276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AD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090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099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4677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147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249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071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646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545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77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74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694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545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944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29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68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161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4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140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JCNL0H" TargetMode="External"/><Relationship Id="rId2" Type="http://schemas.microsoft.com/office/2017/06/relationships/model3d" Target="../media/model3d3.glb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J4ZXL3" TargetMode="External"/><Relationship Id="rId2" Type="http://schemas.microsoft.com/office/2017/06/relationships/model3d" Target="../media/model3d4.glb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torontozoo.com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JCN5BR" TargetMode="External"/><Relationship Id="rId2" Type="http://schemas.microsoft.com/office/2017/06/relationships/model3d" Target="../media/model3d1.glb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J4ZZ55" TargetMode="External"/><Relationship Id="rId2" Type="http://schemas.microsoft.com/office/2017/06/relationships/model3d" Target="../media/model3d2.glb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A3C19-4F5E-4A69-8DE5-BF5B8A57CD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Our Zoo Trip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37EDD4-505C-4456-8FBF-1929BCAEC8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679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CDB76-9323-4404-9388-29E14AC2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64CDA-DF56-408C-8E4E-8609B44EA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76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AC861-2027-4B46-AE4B-69EE3ED25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Zebra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Content Placeholder 6" descr="Zebra">
                <a:extLst>
                  <a:ext uri="{FF2B5EF4-FFF2-40B4-BE49-F238E27FC236}">
                    <a16:creationId xmlns:a16="http://schemas.microsoft.com/office/drawing/2014/main" id="{280518F2-AFBF-4F68-AC26-B2C570D52CF9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4294967295"/>
                <p:extLst>
                  <p:ext uri="{D42A27DB-BD31-4B8C-83A1-F6EECF244321}">
                    <p14:modId xmlns:p14="http://schemas.microsoft.com/office/powerpoint/2010/main" val="2618408903"/>
                  </p:ext>
                </p:extLst>
              </p:nvPr>
            </p:nvGraphicFramePr>
            <p:xfrm>
              <a:off x="7024688" y="1767418"/>
              <a:ext cx="4405312" cy="410845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405312" cy="4108450"/>
                    </a:xfrm>
                    <a:prstGeom prst="rect">
                      <a:avLst/>
                    </a:prstGeom>
                  </am3d:spPr>
                  <am3d:camera>
                    <am3d:pos x="0" y="0" z="7087607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78436" d="1000000"/>
                    <am3d:preTrans dx="-2048506" dy="-17975072" dz="-289844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626000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Content Placeholder 6" descr="Zebra">
                <a:extLst>
                  <a:ext uri="{FF2B5EF4-FFF2-40B4-BE49-F238E27FC236}">
                    <a16:creationId xmlns:a16="http://schemas.microsoft.com/office/drawing/2014/main" id="{280518F2-AFBF-4F68-AC26-B2C570D52CF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24688" y="1767418"/>
                <a:ext cx="4405312" cy="410845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39464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29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673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CDB76-9323-4404-9388-29E14AC2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64CDA-DF56-408C-8E4E-8609B44EA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697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EE47E-C986-44E7-AB0F-080BDDD86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Elephant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Content Placeholder 4" descr="Elephant">
                <a:extLst>
                  <a:ext uri="{FF2B5EF4-FFF2-40B4-BE49-F238E27FC236}">
                    <a16:creationId xmlns:a16="http://schemas.microsoft.com/office/drawing/2014/main" id="{FB261374-D474-4E9D-B7C1-254657FD3E69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4294967295"/>
                <p:extLst>
                  <p:ext uri="{D42A27DB-BD31-4B8C-83A1-F6EECF244321}">
                    <p14:modId xmlns:p14="http://schemas.microsoft.com/office/powerpoint/2010/main" val="2980685288"/>
                  </p:ext>
                </p:extLst>
              </p:nvPr>
            </p:nvGraphicFramePr>
            <p:xfrm>
              <a:off x="332509" y="1688043"/>
              <a:ext cx="5354638" cy="418782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5354638" cy="4187825"/>
                    </a:xfrm>
                    <a:prstGeom prst="rect">
                      <a:avLst/>
                    </a:prstGeom>
                  </am3d:spPr>
                  <am3d:camera>
                    <am3d:pos x="0" y="0" z="5839420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06731" d="1000000"/>
                    <am3d:preTrans dx="0" dy="-10668131" dz="-7575678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898552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Content Placeholder 4" descr="Elephant">
                <a:extLst>
                  <a:ext uri="{FF2B5EF4-FFF2-40B4-BE49-F238E27FC236}">
                    <a16:creationId xmlns:a16="http://schemas.microsoft.com/office/drawing/2014/main" id="{FB261374-D474-4E9D-B7C1-254657FD3E6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2509" y="1688043"/>
                <a:ext cx="5354638" cy="418782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9027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80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045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CDB76-9323-4404-9388-29E14AC2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64CDA-DF56-408C-8E4E-8609B44EA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57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 descr="Bus">
            <a:hlinkClick r:id="rId2"/>
            <a:extLst>
              <a:ext uri="{FF2B5EF4-FFF2-40B4-BE49-F238E27FC236}">
                <a16:creationId xmlns:a16="http://schemas.microsoft.com/office/drawing/2014/main" id="{AF070154-E42B-4D4E-8191-B5EDBE0C5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81054" y="2500745"/>
            <a:ext cx="3629891" cy="362989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43676DB-A57D-4C1B-A579-B81E76861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Go!!</a:t>
            </a:r>
          </a:p>
        </p:txBody>
      </p:sp>
    </p:spTree>
    <p:extLst>
      <p:ext uri="{BB962C8B-B14F-4D97-AF65-F5344CB8AC3E}">
        <p14:creationId xmlns:p14="http://schemas.microsoft.com/office/powerpoint/2010/main" val="74859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97FC3-ACB0-493B-8320-3B974317E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will we meet at the zoo?</a:t>
            </a:r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5" name="Summary Zoom 4">
                <a:extLst>
                  <a:ext uri="{FF2B5EF4-FFF2-40B4-BE49-F238E27FC236}">
                    <a16:creationId xmlns:a16="http://schemas.microsoft.com/office/drawing/2014/main" id="{07DB122F-68F0-4EDF-A0A7-C06019610BF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6042439"/>
                  </p:ext>
                </p:extLst>
              </p:nvPr>
            </p:nvGraphicFramePr>
            <p:xfrm>
              <a:off x="1295400" y="2557463"/>
              <a:ext cx="9601200" cy="3317875"/>
            </p:xfrm>
            <a:graphic>
              <a:graphicData uri="http://schemas.microsoft.com/office/powerpoint/2016/summaryzoom">
                <psuz:summaryZm>
                  <psuz:summaryZmObj sectionId="{FFC23935-D55B-4959-8CD4-9DB61AE5F5B9}">
                    <psuz:zmPr id="{BAFA68D1-7B3E-4603-AE34-D1DF63BC3A46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2096533" y="116127"/>
                          <a:ext cx="2654299" cy="1493043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962D1A46-9654-4B36-9072-317159C078FC}">
                    <psuz:zmPr id="{1029C1F0-F0EB-4D21-9991-FE6C716B57F9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850368" y="116127"/>
                          <a:ext cx="2654299" cy="1493043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94684F01-DDA3-4473-9512-3D57B2F519E7}">
                    <psuz:zmPr id="{12CE5039-E3F3-453C-A868-585B98DB4F37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2096533" y="1708706"/>
                          <a:ext cx="2654299" cy="1493043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8A1C3C64-061B-405F-A0BB-DE1329D5177C}">
                    <psuz:zmPr id="{CC95FA26-B288-49B6-865E-4E83C519784D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850368" y="1708706"/>
                          <a:ext cx="2654299" cy="1493043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5" name="Summary Zoom 4">
                <a:extLst>
                  <a:ext uri="{FF2B5EF4-FFF2-40B4-BE49-F238E27FC236}">
                    <a16:creationId xmlns:a16="http://schemas.microsoft.com/office/drawing/2014/main" id="{07DB122F-68F0-4EDF-A0A7-C06019610BFE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1295400" y="2557463"/>
                <a:ext cx="9601200" cy="3317875"/>
                <a:chOff x="1295400" y="2557463"/>
                <a:chExt cx="9601200" cy="3317875"/>
              </a:xfrm>
            </p:grpSpPr>
            <p:pic>
              <p:nvPicPr>
                <p:cNvPr id="6" name="Picture 6">
                  <a:hlinkClick r:id="rId6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391933" y="2673590"/>
                  <a:ext cx="2654299" cy="1493043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7" name="Picture 7">
                  <a:hlinkClick r:id="rId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145768" y="2673590"/>
                  <a:ext cx="2654299" cy="1493043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8" name="Picture 8">
                  <a:hlinkClick r:id="rId8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391933" y="4266169"/>
                  <a:ext cx="2654299" cy="1493043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9" name="Picture 9">
                  <a:hlinkClick r:id="rId9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145768" y="4266169"/>
                  <a:ext cx="2654299" cy="1493043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80595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C7C46-BA08-4CF3-A3E9-2568BFA39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Giraffe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Content Placeholder 9" descr="Giraffe">
                <a:extLst>
                  <a:ext uri="{FF2B5EF4-FFF2-40B4-BE49-F238E27FC236}">
                    <a16:creationId xmlns:a16="http://schemas.microsoft.com/office/drawing/2014/main" id="{C68BF14C-F47F-4C98-B4D7-E16F29D0A6A1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4294967295"/>
                <p:extLst>
                  <p:ext uri="{D42A27DB-BD31-4B8C-83A1-F6EECF244321}">
                    <p14:modId xmlns:p14="http://schemas.microsoft.com/office/powerpoint/2010/main" val="912629958"/>
                  </p:ext>
                </p:extLst>
              </p:nvPr>
            </p:nvGraphicFramePr>
            <p:xfrm>
              <a:off x="7509597" y="982132"/>
              <a:ext cx="3795712" cy="5354637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795712" cy="5354637"/>
                    </a:xfrm>
                    <a:prstGeom prst="rect">
                      <a:avLst/>
                    </a:prstGeom>
                  </am3d:spPr>
                  <am3d:camera>
                    <am3d:pos x="0" y="0" z="5924876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97889" d="1000000"/>
                    <am3d:preTrans dx="990146" dy="-17882939" dz="-3192075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686628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Content Placeholder 9" descr="Giraffe">
                <a:extLst>
                  <a:ext uri="{FF2B5EF4-FFF2-40B4-BE49-F238E27FC236}">
                    <a16:creationId xmlns:a16="http://schemas.microsoft.com/office/drawing/2014/main" id="{C68BF14C-F47F-4C98-B4D7-E16F29D0A6A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09597" y="982132"/>
                <a:ext cx="3795712" cy="535463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8525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82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859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CDB76-9323-4404-9388-29E14AC2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64CDA-DF56-408C-8E4E-8609B44EA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37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7B4DA-F2D1-4F56-B604-83C940085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Lion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5" name="Content Placeholder 4" descr="Lion">
                <a:extLst>
                  <a:ext uri="{FF2B5EF4-FFF2-40B4-BE49-F238E27FC236}">
                    <a16:creationId xmlns:a16="http://schemas.microsoft.com/office/drawing/2014/main" id="{033C4A5F-CA3B-47D5-8F91-56611AA9735F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4294967295"/>
                <p:extLst>
                  <p:ext uri="{D42A27DB-BD31-4B8C-83A1-F6EECF244321}">
                    <p14:modId xmlns:p14="http://schemas.microsoft.com/office/powerpoint/2010/main" val="2090893357"/>
                  </p:ext>
                </p:extLst>
              </p:nvPr>
            </p:nvGraphicFramePr>
            <p:xfrm>
              <a:off x="0" y="457200"/>
              <a:ext cx="4384675" cy="541337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384675" cy="5413375"/>
                    </a:xfrm>
                    <a:prstGeom prst="rect">
                      <a:avLst/>
                    </a:prstGeom>
                  </am3d:spPr>
                  <am3d:camera>
                    <am3d:pos x="0" y="0" z="5804160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747602" d="1000000"/>
                    <am3d:preTrans dx="0" dy="-11454128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738679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5" name="Content Placeholder 4" descr="Lion">
                <a:extLst>
                  <a:ext uri="{FF2B5EF4-FFF2-40B4-BE49-F238E27FC236}">
                    <a16:creationId xmlns:a16="http://schemas.microsoft.com/office/drawing/2014/main" id="{033C4A5F-CA3B-47D5-8F91-56611AA9735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9618" y="457507"/>
                <a:ext cx="4384964" cy="541294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03820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7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573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</TotalTime>
  <Words>30</Words>
  <Application>Microsoft Office PowerPoint</Application>
  <PresentationFormat>Widescreen</PresentationFormat>
  <Paragraphs>19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Garamond</vt:lpstr>
      <vt:lpstr>Organic</vt:lpstr>
      <vt:lpstr>Our Zoo Trip</vt:lpstr>
      <vt:lpstr>Who will we meet at the zoo?</vt:lpstr>
      <vt:lpstr>Giraffe</vt:lpstr>
      <vt:lpstr>Habitat</vt:lpstr>
      <vt:lpstr>Appearance</vt:lpstr>
      <vt:lpstr>Diet</vt:lpstr>
      <vt:lpstr>Lion</vt:lpstr>
      <vt:lpstr>Habitat</vt:lpstr>
      <vt:lpstr>Appearance</vt:lpstr>
      <vt:lpstr>Diet</vt:lpstr>
      <vt:lpstr>Zebra</vt:lpstr>
      <vt:lpstr>Habitat</vt:lpstr>
      <vt:lpstr>Appearance</vt:lpstr>
      <vt:lpstr>Diet</vt:lpstr>
      <vt:lpstr>Elephant</vt:lpstr>
      <vt:lpstr>Habitat</vt:lpstr>
      <vt:lpstr>Appearance</vt:lpstr>
      <vt:lpstr>Diet</vt:lpstr>
      <vt:lpstr>Let’s Go!!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Fuller</dc:creator>
  <cp:lastModifiedBy>Jack Fuller</cp:lastModifiedBy>
  <cp:revision>11</cp:revision>
  <dcterms:created xsi:type="dcterms:W3CDTF">2019-06-10T16:59:44Z</dcterms:created>
  <dcterms:modified xsi:type="dcterms:W3CDTF">2019-06-10T18:03:51Z</dcterms:modified>
</cp:coreProperties>
</file>